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18382d42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18382d42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18382d4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18382d4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18382d42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18382d42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18382d42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18382d42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456246e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456246e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18382d42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18382d42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18382d42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18382d42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18382d42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18382d42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18382d4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18382d4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18382d42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18382d42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18382d4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18382d4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18382d4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18382d4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18382d4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18382d4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18382d4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18382d4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1b91762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1b91762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18382d4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18382d4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18382d4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18382d4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18382d42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18382d42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DFD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0"/>
            <a:ext cx="77114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63275"/>
            <a:ext cx="85206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Working Principle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988525"/>
            <a:ext cx="8520600" cy="3948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Initialization: 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The Arduino Uno boots, initializes the fingerprint sensor, LCD display, and loads stored data from EEPROM.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Enrollment: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New voter fingerprints are captured, processed using the sensor’s internal DSP algorithm, and stored in both the R307 module and the EEPROM for tracking who has/has not voted.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Verification: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Fingerprint images are matched against stored templates using the R307’s onboard DSP matching engine. Only authenticated voters proceed.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Voting: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Verified users select their desired candidate via push buttons. The Arduino logs each vote and updates the EEPROM securely.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Result: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system retrieves cumulative vote counts from EEPROM and displays the final results on the LCD when triggered by the admin.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Key Features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3" title="4.png"/>
          <p:cNvPicPr preferRelativeResize="0"/>
          <p:nvPr/>
        </p:nvPicPr>
        <p:blipFill rotWithShape="1">
          <a:blip r:embed="rId3">
            <a:alphaModFix/>
          </a:blip>
          <a:srcRect b="0" l="0" r="0" t="29903"/>
          <a:stretch/>
        </p:blipFill>
        <p:spPr>
          <a:xfrm>
            <a:off x="1859624" y="1340975"/>
            <a:ext cx="5424775" cy="38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125400" y="3801375"/>
            <a:ext cx="2340600" cy="10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BUTTONS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4 for the candidates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5 for the registration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151350"/>
            <a:ext cx="85206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2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Algorithm / Workflow</a:t>
            </a:r>
            <a:endParaRPr b="1" sz="402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925950"/>
            <a:ext cx="50101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Result &amp; Output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50" y="1888425"/>
            <a:ext cx="3525025" cy="2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50" y="1888425"/>
            <a:ext cx="3790425" cy="2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200" y="754675"/>
            <a:ext cx="2168425" cy="1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00" y="737725"/>
            <a:ext cx="2168425" cy="16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200" y="2962175"/>
            <a:ext cx="2168425" cy="166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425" y="3039747"/>
            <a:ext cx="2168425" cy="150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24681" l="0" r="0" t="28458"/>
          <a:stretch/>
        </p:blipFill>
        <p:spPr>
          <a:xfrm>
            <a:off x="1428524" y="1681675"/>
            <a:ext cx="6243451" cy="29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25"/>
            <a:ext cx="8839199" cy="48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0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Future</a:t>
            </a:r>
            <a:r>
              <a:rPr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Enhancements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29698" l="0" r="0" t="35845"/>
          <a:stretch/>
        </p:blipFill>
        <p:spPr>
          <a:xfrm>
            <a:off x="482722" y="1490800"/>
            <a:ext cx="8308900" cy="286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Conclusion</a:t>
            </a:r>
            <a:endParaRPr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71975" y="1490825"/>
            <a:ext cx="85206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The prototype demonstrates scalable, secure voting</a:t>
            </a:r>
            <a:b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Enhances election transparency</a:t>
            </a:r>
            <a:b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Ready for real-world adaptation and improvement</a:t>
            </a: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136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Votes Can’t Lie… But Voters Sometimes Can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2043325"/>
            <a:ext cx="5496900" cy="24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Traditional EVMs allow impersonation &amp; duplicates.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Weak ID verification can causes fake voting.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Also, paper systems can cause delays &amp; human error.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pic>
        <p:nvPicPr>
          <p:cNvPr id="61" name="Google Shape;61;p14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00" y="2112872"/>
            <a:ext cx="2990350" cy="238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Motivation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60675"/>
            <a:ext cx="4833900" cy="31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eliminates proxy &amp; duplicate voting.</a:t>
            </a:r>
            <a:endParaRPr sz="32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builds trust through verifiable authentication.</a:t>
            </a:r>
            <a:endParaRPr sz="32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is designed for scalability &amp; transparency.</a:t>
            </a:r>
            <a:br>
              <a:rPr lang="en">
                <a:solidFill>
                  <a:srgbClr val="013622"/>
                </a:solidFill>
              </a:rPr>
            </a:br>
            <a:endParaRPr>
              <a:solidFill>
                <a:srgbClr val="0136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22550" y="3731050"/>
            <a:ext cx="8709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“Secure. Transparent. One Finger, One Vote.”</a:t>
            </a:r>
            <a:endParaRPr b="1" i="1" sz="2100">
              <a:solidFill>
                <a:srgbClr val="1E29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311700" y="258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highlight>
                  <a:srgbClr val="1E293B"/>
                </a:highlight>
              </a:rPr>
              <a:t> </a:t>
            </a:r>
            <a:endParaRPr>
              <a:solidFill>
                <a:srgbClr val="1E293B"/>
              </a:solidFill>
              <a:highlight>
                <a:srgbClr val="1E293B"/>
              </a:highlight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103800" y="2584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1225575" y="455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4572000" y="455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142650" y="1389950"/>
            <a:ext cx="9001349" cy="36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System Overview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17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63" y="1164425"/>
            <a:ext cx="3979075" cy="3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4075" y="355625"/>
            <a:ext cx="8227500" cy="4480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Central Processing Through Arduino Uno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Arduino Uno functions as the main controller, coordinating all input and output operations within the voting system.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Biometric Authentication via R307 Sensor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fingerprint sensor captures and sends biometric data to the Arduino, ensuring that only authorized and enrolled voters can access the voting interface.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User Interaction Through Button Inputs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Push buttons serve as the primary user interface, enabling key operations such as enrollment, verification, deletion, and vote casting.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Real-Time Feedback Through LCD Display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A 16×2 I²C LCD module provides instant system messages, instructions, and voting results to guide the voter and admin during operation.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Stable Operation Powered Through DC Input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A regulated DC power supply feeds the Arduino, which further distributes the required voltage to all connected modules for reliable system performance.</a:t>
            </a:r>
            <a:endParaRPr sz="25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25"/>
            <a:ext cx="8596847" cy="34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34050"/>
            <a:ext cx="85206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Software Architecture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192875" y="1090650"/>
            <a:ext cx="4639500" cy="3765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54339"/>
              <a:buFont typeface="Arial"/>
              <a:buNone/>
            </a:pPr>
            <a:r>
              <a:rPr b="1" i="1" lang="en" sz="2024" u="sng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Technologies &amp; Methods Used:-</a:t>
            </a:r>
            <a:endParaRPr b="1" i="1" sz="2024" u="sng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Programming Language: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C++ using the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Arduino IDE</a:t>
            </a:r>
            <a:endParaRPr b="1"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Biometric Processing: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Onboard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DSP (Digital Signal Processing)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of the R307 for image processing &amp; template matching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Data Storage: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Internal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EEPROM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for vote counts and voting status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I/O Handling: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Interrupt-like button polling for user operations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Display Interface: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I²C LCD for user feedback and result visualization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765625" cy="37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93425"/>
            <a:ext cx="85206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Circuit Description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75" y="866875"/>
            <a:ext cx="6891788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270054" y="1292129"/>
            <a:ext cx="28338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350" lIns="86350" spcFirstLastPara="1" rIns="86350" wrap="square" tIns="8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2"/>
              <a:t> </a:t>
            </a:r>
            <a:endParaRPr sz="132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